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558e02d903cc6fb7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58e02d903cc6fb7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558e02d903cc6fb7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58e02d903cc6fb7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58e02d903cc6fb7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58e02d903cc6fb7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558e02d903cc6fb7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58e02d903cc6fb7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558e02d903cc6fb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58e02d903cc6fb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558e02d903cc6fb7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58e02d903cc6fb7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558e02d903cc6fb7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58e02d903cc6fb7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558e02d903cc6fb7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58e02d903cc6fb7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558e02d903cc6fb7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58e02d903cc6fb7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558e02d903cc6fb7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58e02d903cc6fb7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558e02d903cc6fb7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58e02d903cc6fb7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558e02d903cc6fb7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58e02d903cc6fb7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7Yg-BMSCd0im-AtSXCb2Qh8JcUL-wJCW/view"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rive.google.com/file/d/1tHU2cC55Dvg3dhWZdNE6Ui7Xza499-OV/view"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drive.google.com/file/d/1iR8z1HEXSHA5UT4DPMpsBfIfOdYslqL3/view"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drive.google.com/file/d/14NFAfiFwqTT7bAif_4Zmviua4k2gStOi/view"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rVIty6wc5TzLAkkGIRC_dUAx-9Gka-ok/view" TargetMode="Externa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wlyGZquCfP8yc0V33Ji8r5JW2S8H0mS4/view" TargetMode="Externa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rlswntGAEs8AKCbipRRIAx-saXt1-8UW/view"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ZADk0Oo2QtEG7bIBI_Cj9C1ltPQjMcdZ/view"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h4Apb0paZ_L8whEoL2HIkAJ6TXpHJnv2/view"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GwJA1hVeNCHUmkJMDeYLqDhcq7PMrlMr/view"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B_W0S8IWe2ZUjuDPROIaGWPGjixyD-l0/view"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drive.google.com/file/d/1UKauzgDZBz2EWDpshr7eN0je4SVHdTNY/view"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Leadership Expectations</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By CC Brubaker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Disrespectful Communication</a:t>
            </a:r>
            <a:endParaRPr/>
          </a:p>
        </p:txBody>
      </p:sp>
      <p:sp>
        <p:nvSpPr>
          <p:cNvPr id="130" name="Google Shape;130;p22"/>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Sometimes we see employees who think that it is funny or appropriate to be sarcastic or passive aggressive in conversation with their coworkers. We may also see leadership talking down to lifeguards or being condescending. </a:t>
            </a:r>
            <a:endParaRPr sz="2400"/>
          </a:p>
        </p:txBody>
      </p:sp>
      <p:pic>
        <p:nvPicPr>
          <p:cNvPr id="131" name="Google Shape;131;p22" title="BeingMean.MOV">
            <a:hlinkClick r:id="rId3"/>
          </p:cNvPr>
          <p:cNvPicPr preferRelativeResize="0"/>
          <p:nvPr/>
        </p:nvPicPr>
        <p:blipFill>
          <a:blip r:embed="rId4">
            <a:alphaModFix/>
          </a:blip>
          <a:stretch>
            <a:fillRect/>
          </a:stretch>
        </p:blipFill>
        <p:spPr>
          <a:xfrm>
            <a:off x="6259550" y="-15600"/>
            <a:ext cx="2902000" cy="51591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Respectful Communication</a:t>
            </a:r>
            <a:endParaRPr/>
          </a:p>
        </p:txBody>
      </p:sp>
      <p:sp>
        <p:nvSpPr>
          <p:cNvPr id="137" name="Google Shape;137;p23"/>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It is important to remember that we are all working toward the same purpose: to make the pool a safe and fun place for patrons. In order to do so we must treat our peers with respect through our tone, intent, and demeanor.</a:t>
            </a:r>
            <a:endParaRPr sz="2400"/>
          </a:p>
        </p:txBody>
      </p:sp>
      <p:pic>
        <p:nvPicPr>
          <p:cNvPr id="138" name="Google Shape;138;p23" title="BeingNice.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Brushing Off Mentorship</a:t>
            </a:r>
            <a:endParaRPr/>
          </a:p>
        </p:txBody>
      </p:sp>
      <p:sp>
        <p:nvSpPr>
          <p:cNvPr id="144" name="Google Shape;144;p24"/>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Sometimes we don’t have time for a mentorship or don’t want to mentor a specific person who asks us. Instead of telling them that we don’t have time or suggesting another mentor for them, we simply say no or leave them hanging.</a:t>
            </a:r>
            <a:endParaRPr sz="2400"/>
          </a:p>
        </p:txBody>
      </p:sp>
      <p:pic>
        <p:nvPicPr>
          <p:cNvPr id="145" name="Google Shape;145;p24" title="BrushingOffMentorship.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Mentorship</a:t>
            </a:r>
            <a:endParaRPr/>
          </a:p>
        </p:txBody>
      </p:sp>
      <p:sp>
        <p:nvSpPr>
          <p:cNvPr id="151" name="Google Shape;151;p25"/>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100"/>
              <a:t>Mentorship is a large factor in promotion at the pools. If a lifeguard or head guard expresses interest in completing one to you, do not just brush it off. If you don't have the time or capacity to be their mentor, direct them to another member of leadership who would be a good fit for them, or explain that you could be their mentor later, just not now.</a:t>
            </a:r>
            <a:endParaRPr sz="2100"/>
          </a:p>
        </p:txBody>
      </p:sp>
      <p:pic>
        <p:nvPicPr>
          <p:cNvPr id="152" name="Google Shape;152;p25" title="Mentorship.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140675" y="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Inappropriate Conversation</a:t>
            </a:r>
            <a:endParaRPr/>
          </a:p>
        </p:txBody>
      </p:sp>
      <p:sp>
        <p:nvSpPr>
          <p:cNvPr id="74" name="Google Shape;74;p14"/>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Oftentimes we hear people talking about drinking on the weekend or speeding through neighborhood streets.</a:t>
            </a:r>
            <a:endParaRPr sz="2400"/>
          </a:p>
        </p:txBody>
      </p:sp>
      <p:pic>
        <p:nvPicPr>
          <p:cNvPr id="75" name="Google Shape;75;p14" title="Innapropriateconversation.MOV">
            <a:hlinkClick r:id="rId3"/>
          </p:cNvPr>
          <p:cNvPicPr preferRelativeResize="0"/>
          <p:nvPr/>
        </p:nvPicPr>
        <p:blipFill>
          <a:blip r:embed="rId4">
            <a:alphaModFix/>
          </a:blip>
          <a:stretch>
            <a:fillRect/>
          </a:stretch>
        </p:blipFill>
        <p:spPr>
          <a:xfrm>
            <a:off x="6250775" y="0"/>
            <a:ext cx="2893231"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140675" y="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Appropriate Conversation</a:t>
            </a:r>
            <a:endParaRPr/>
          </a:p>
        </p:txBody>
      </p:sp>
      <p:sp>
        <p:nvSpPr>
          <p:cNvPr id="81" name="Google Shape;81;p15"/>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It is important to try to redirect the conversation to something more work appropriate.</a:t>
            </a:r>
            <a:endParaRPr sz="2400"/>
          </a:p>
        </p:txBody>
      </p:sp>
      <p:pic>
        <p:nvPicPr>
          <p:cNvPr id="82" name="Google Shape;82;p15" title="AppropriateConversation.MOV">
            <a:hlinkClick r:id="rId3"/>
          </p:cNvPr>
          <p:cNvPicPr preferRelativeResize="0"/>
          <p:nvPr/>
        </p:nvPicPr>
        <p:blipFill>
          <a:blip r:embed="rId4">
            <a:alphaModFix/>
          </a:blip>
          <a:stretch>
            <a:fillRect/>
          </a:stretch>
        </p:blipFill>
        <p:spPr>
          <a:xfrm>
            <a:off x="6336500" y="0"/>
            <a:ext cx="2807509" cy="49910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7675" y="-151575"/>
            <a:ext cx="6123600" cy="132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Ignoring Something that Needs to be Cleaned</a:t>
            </a:r>
            <a:endParaRPr/>
          </a:p>
        </p:txBody>
      </p:sp>
      <p:sp>
        <p:nvSpPr>
          <p:cNvPr id="88" name="Google Shape;88;p16"/>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Sometimes we see a mess on deck during our breaks and want to ignore it so that we can enjoy our break.</a:t>
            </a:r>
            <a:endParaRPr sz="2400"/>
          </a:p>
        </p:txBody>
      </p:sp>
      <p:pic>
        <p:nvPicPr>
          <p:cNvPr id="89" name="Google Shape;89;p16" title="IgnoringaMess.MOV">
            <a:hlinkClick r:id="rId3"/>
          </p:cNvPr>
          <p:cNvPicPr preferRelativeResize="0"/>
          <p:nvPr/>
        </p:nvPicPr>
        <p:blipFill>
          <a:blip r:embed="rId4">
            <a:alphaModFix/>
          </a:blip>
          <a:stretch>
            <a:fillRect/>
          </a:stretch>
        </p:blipFill>
        <p:spPr>
          <a:xfrm>
            <a:off x="6250775" y="0"/>
            <a:ext cx="2893226" cy="51434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Cleaning a Mess</a:t>
            </a:r>
            <a:endParaRPr/>
          </a:p>
        </p:txBody>
      </p:sp>
      <p:sp>
        <p:nvSpPr>
          <p:cNvPr id="95" name="Google Shape;95;p17"/>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When we see a mess on deck, we should take initiative to clean it, even if we are not told to do it. It is important to keep our pool clean and professional.</a:t>
            </a:r>
            <a:endParaRPr sz="2400"/>
          </a:p>
        </p:txBody>
      </p:sp>
      <p:pic>
        <p:nvPicPr>
          <p:cNvPr id="96" name="Google Shape;96;p17" title="CleaningaMessUnprompted.MOV">
            <a:hlinkClick r:id="rId3"/>
          </p:cNvPr>
          <p:cNvPicPr preferRelativeResize="0"/>
          <p:nvPr/>
        </p:nvPicPr>
        <p:blipFill>
          <a:blip r:embed="rId4">
            <a:alphaModFix/>
          </a:blip>
          <a:stretch>
            <a:fillRect/>
          </a:stretch>
        </p:blipFill>
        <p:spPr>
          <a:xfrm>
            <a:off x="6250775" y="0"/>
            <a:ext cx="2893226"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7675" y="353650"/>
            <a:ext cx="6123600" cy="720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Showing Up On Time or Late to a Shift</a:t>
            </a:r>
            <a:endParaRPr/>
          </a:p>
        </p:txBody>
      </p:sp>
      <p:sp>
        <p:nvSpPr>
          <p:cNvPr id="102" name="Google Shape;102;p18"/>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Showing up late for a shift not only makes you look unprofessional, and creates a less than ideal situation, but it sets a bad precedent for lifeguards.</a:t>
            </a:r>
            <a:endParaRPr sz="2400"/>
          </a:p>
        </p:txBody>
      </p:sp>
      <p:pic>
        <p:nvPicPr>
          <p:cNvPr id="103" name="Google Shape;103;p18" title="ShowUpLate.MOV">
            <a:hlinkClick r:id="rId3"/>
          </p:cNvPr>
          <p:cNvPicPr preferRelativeResize="0"/>
          <p:nvPr/>
        </p:nvPicPr>
        <p:blipFill>
          <a:blip r:embed="rId4">
            <a:alphaModFix/>
          </a:blip>
          <a:stretch>
            <a:fillRect/>
          </a:stretch>
        </p:blipFill>
        <p:spPr>
          <a:xfrm>
            <a:off x="6250775" y="0"/>
            <a:ext cx="2893226"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Showing Up Early for a Shift</a:t>
            </a:r>
            <a:endParaRPr/>
          </a:p>
        </p:txBody>
      </p:sp>
      <p:sp>
        <p:nvSpPr>
          <p:cNvPr id="109" name="Google Shape;109;p19"/>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It is important to arrive fifteen minutes early to a shift to ensure that you are prepared for the shift. Lifeguards will follow your lead.</a:t>
            </a:r>
            <a:endParaRPr sz="2400"/>
          </a:p>
        </p:txBody>
      </p:sp>
      <p:pic>
        <p:nvPicPr>
          <p:cNvPr id="110" name="Google Shape;110;p19" title="BeOnTime.MOV">
            <a:hlinkClick r:id="rId3"/>
          </p:cNvPr>
          <p:cNvPicPr preferRelativeResize="0"/>
          <p:nvPr/>
        </p:nvPicPr>
        <p:blipFill>
          <a:blip r:embed="rId4">
            <a:alphaModFix/>
          </a:blip>
          <a:stretch>
            <a:fillRect/>
          </a:stretch>
        </p:blipFill>
        <p:spPr>
          <a:xfrm>
            <a:off x="6250775" y="0"/>
            <a:ext cx="2893226" cy="51434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Distraction in the Stand</a:t>
            </a:r>
            <a:endParaRPr/>
          </a:p>
        </p:txBody>
      </p:sp>
      <p:sp>
        <p:nvSpPr>
          <p:cNvPr id="116" name="Google Shape;116;p20"/>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Oftentimes we see lifeguards talking to their friend or even using their phone or apple watch in the stand.</a:t>
            </a:r>
            <a:endParaRPr sz="2400"/>
          </a:p>
        </p:txBody>
      </p:sp>
      <p:pic>
        <p:nvPicPr>
          <p:cNvPr id="117" name="Google Shape;117;p20" title="DistractionInTheStand.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Redirecting Focus</a:t>
            </a:r>
            <a:endParaRPr/>
          </a:p>
        </p:txBody>
      </p:sp>
      <p:sp>
        <p:nvSpPr>
          <p:cNvPr id="123" name="Google Shape;123;p21"/>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When we see lifeguards distracted in the stand, it is important to determine the source distraction and redirect the lifeguard toward their duty to scan vigilantly when on duty.</a:t>
            </a:r>
            <a:endParaRPr sz="2400"/>
          </a:p>
        </p:txBody>
      </p:sp>
      <p:pic>
        <p:nvPicPr>
          <p:cNvPr id="124" name="Google Shape;124;p21" title="CorrectingDistraction.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