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Rubik Spray Paint" charset="1" panose="00000000000000000000"/>
      <p:regular r:id="rId21"/>
    </p:embeddedFont>
    <p:embeddedFont>
      <p:font typeface="Montserrat" charset="1" panose="00000500000000000000"/>
      <p:regular r:id="rId22"/>
    </p:embeddedFont>
    <p:embeddedFont>
      <p:font typeface="Montserrat Bold" charset="1" panose="00000800000000000000"/>
      <p:regular r:id="rId23"/>
    </p:embeddedFont>
    <p:embeddedFont>
      <p:font typeface="Sniglet" charset="1" panose="0407050503010002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46.pn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https://www.ilga.gov/commission/jcar/admincode/077/07700820sections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5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svg" Type="http://schemas.openxmlformats.org/officeDocument/2006/relationships/image"/><Relationship Id="rId11" Target="../media/image55.png" Type="http://schemas.openxmlformats.org/officeDocument/2006/relationships/image"/><Relationship Id="rId12" Target="../media/image56.svg" Type="http://schemas.openxmlformats.org/officeDocument/2006/relationships/image"/><Relationship Id="rId13" Target="../media/image57.png" Type="http://schemas.openxmlformats.org/officeDocument/2006/relationships/image"/><Relationship Id="rId14" Target="../media/image58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5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26.png" Type="http://schemas.openxmlformats.org/officeDocument/2006/relationships/image"/><Relationship Id="rId16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https://www.ilga.gov/commission/jcar/admincode/077/07700820sections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17053" y="-1748084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3" y="0"/>
                </a:lnTo>
                <a:lnTo>
                  <a:pt x="6236003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469013">
            <a:off x="-418623" y="-3734036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416250" y="5770572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0043" y="2625502"/>
            <a:ext cx="17787913" cy="3635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5"/>
              </a:lnSpc>
            </a:pPr>
            <a:r>
              <a:rPr lang="en-US" sz="173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HEADGUARD AND MANAGER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620398" y="6350556"/>
            <a:ext cx="5042563" cy="869618"/>
            <a:chOff x="0" y="0"/>
            <a:chExt cx="1328082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8082" cy="229035"/>
            </a:xfrm>
            <a:custGeom>
              <a:avLst/>
              <a:gdLst/>
              <a:ahLst/>
              <a:cxnLst/>
              <a:rect r="r" b="b" t="t" l="l"/>
              <a:pathLst>
                <a:path h="229035" w="1328082">
                  <a:moveTo>
                    <a:pt x="78301" y="0"/>
                  </a:moveTo>
                  <a:lnTo>
                    <a:pt x="1249781" y="0"/>
                  </a:lnTo>
                  <a:cubicBezTo>
                    <a:pt x="1293026" y="0"/>
                    <a:pt x="1328082" y="35057"/>
                    <a:pt x="1328082" y="78301"/>
                  </a:cubicBezTo>
                  <a:lnTo>
                    <a:pt x="1328082" y="150734"/>
                  </a:lnTo>
                  <a:cubicBezTo>
                    <a:pt x="1328082" y="193979"/>
                    <a:pt x="1293026" y="229035"/>
                    <a:pt x="1249781" y="229035"/>
                  </a:cubicBezTo>
                  <a:lnTo>
                    <a:pt x="78301" y="229035"/>
                  </a:lnTo>
                  <a:cubicBezTo>
                    <a:pt x="35057" y="229035"/>
                    <a:pt x="0" y="193979"/>
                    <a:pt x="0" y="150734"/>
                  </a:cubicBezTo>
                  <a:lnTo>
                    <a:pt x="0" y="78301"/>
                  </a:lnTo>
                  <a:cubicBezTo>
                    <a:pt x="0" y="35057"/>
                    <a:pt x="35057" y="0"/>
                    <a:pt x="78301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1328082" cy="305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TRAINING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11275663" y="7868466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11021270" y="7965940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33127" y="1754521"/>
            <a:ext cx="8821747" cy="1097913"/>
            <a:chOff x="0" y="0"/>
            <a:chExt cx="2323423" cy="28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23423" cy="289162"/>
            </a:xfrm>
            <a:custGeom>
              <a:avLst/>
              <a:gdLst/>
              <a:ahLst/>
              <a:cxnLst/>
              <a:rect r="r" b="b" t="t" l="l"/>
              <a:pathLst>
                <a:path h="289162" w="2323423">
                  <a:moveTo>
                    <a:pt x="44757" y="0"/>
                  </a:moveTo>
                  <a:lnTo>
                    <a:pt x="2278666" y="0"/>
                  </a:lnTo>
                  <a:cubicBezTo>
                    <a:pt x="2290536" y="0"/>
                    <a:pt x="2301920" y="4715"/>
                    <a:pt x="2310314" y="13109"/>
                  </a:cubicBezTo>
                  <a:cubicBezTo>
                    <a:pt x="2318708" y="21503"/>
                    <a:pt x="2323423" y="32887"/>
                    <a:pt x="2323423" y="44757"/>
                  </a:cubicBezTo>
                  <a:lnTo>
                    <a:pt x="2323423" y="244405"/>
                  </a:lnTo>
                  <a:cubicBezTo>
                    <a:pt x="2323423" y="256275"/>
                    <a:pt x="2318708" y="267659"/>
                    <a:pt x="2310314" y="276053"/>
                  </a:cubicBezTo>
                  <a:cubicBezTo>
                    <a:pt x="2301920" y="284447"/>
                    <a:pt x="2290536" y="289162"/>
                    <a:pt x="2278666" y="289162"/>
                  </a:cubicBezTo>
                  <a:lnTo>
                    <a:pt x="44757" y="289162"/>
                  </a:lnTo>
                  <a:cubicBezTo>
                    <a:pt x="32887" y="289162"/>
                    <a:pt x="21503" y="284447"/>
                    <a:pt x="13109" y="276053"/>
                  </a:cubicBezTo>
                  <a:cubicBezTo>
                    <a:pt x="4715" y="267659"/>
                    <a:pt x="0" y="256275"/>
                    <a:pt x="0" y="244405"/>
                  </a:cubicBezTo>
                  <a:lnTo>
                    <a:pt x="0" y="44757"/>
                  </a:lnTo>
                  <a:cubicBezTo>
                    <a:pt x="0" y="32887"/>
                    <a:pt x="4715" y="21503"/>
                    <a:pt x="13109" y="13109"/>
                  </a:cubicBezTo>
                  <a:cubicBezTo>
                    <a:pt x="21503" y="4715"/>
                    <a:pt x="32887" y="0"/>
                    <a:pt x="44757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2323423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EAP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43343" y="5632326"/>
            <a:ext cx="3089783" cy="3089783"/>
          </a:xfrm>
          <a:custGeom>
            <a:avLst/>
            <a:gdLst/>
            <a:ahLst/>
            <a:cxnLst/>
            <a:rect r="r" b="b" t="t" l="l"/>
            <a:pathLst>
              <a:path h="3089783" w="3089783">
                <a:moveTo>
                  <a:pt x="0" y="0"/>
                </a:moveTo>
                <a:lnTo>
                  <a:pt x="3089784" y="0"/>
                </a:lnTo>
                <a:lnTo>
                  <a:pt x="3089784" y="3089783"/>
                </a:lnTo>
                <a:lnTo>
                  <a:pt x="0" y="3089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11832" y="1217968"/>
            <a:ext cx="3647468" cy="3647468"/>
          </a:xfrm>
          <a:custGeom>
            <a:avLst/>
            <a:gdLst/>
            <a:ahLst/>
            <a:cxnLst/>
            <a:rect r="r" b="b" t="t" l="l"/>
            <a:pathLst>
              <a:path h="3647468" w="3647468">
                <a:moveTo>
                  <a:pt x="0" y="0"/>
                </a:moveTo>
                <a:lnTo>
                  <a:pt x="3647468" y="0"/>
                </a:lnTo>
                <a:lnTo>
                  <a:pt x="3647468" y="3647468"/>
                </a:lnTo>
                <a:lnTo>
                  <a:pt x="0" y="3647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18522" y="3041702"/>
            <a:ext cx="9850956" cy="5589982"/>
            <a:chOff x="0" y="0"/>
            <a:chExt cx="2735057" cy="15520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008141">
            <a:off x="-529921" y="-198041"/>
            <a:ext cx="3888713" cy="3436650"/>
          </a:xfrm>
          <a:custGeom>
            <a:avLst/>
            <a:gdLst/>
            <a:ahLst/>
            <a:cxnLst/>
            <a:rect r="r" b="b" t="t" l="l"/>
            <a:pathLst>
              <a:path h="3436650" w="3888713">
                <a:moveTo>
                  <a:pt x="0" y="0"/>
                </a:moveTo>
                <a:lnTo>
                  <a:pt x="3888712" y="0"/>
                </a:lnTo>
                <a:lnTo>
                  <a:pt x="3888712" y="3436650"/>
                </a:lnTo>
                <a:lnTo>
                  <a:pt x="0" y="34366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07251" y="7575352"/>
            <a:ext cx="3593826" cy="2293515"/>
          </a:xfrm>
          <a:custGeom>
            <a:avLst/>
            <a:gdLst/>
            <a:ahLst/>
            <a:cxnLst/>
            <a:rect r="r" b="b" t="t" l="l"/>
            <a:pathLst>
              <a:path h="2293515" w="3593826">
                <a:moveTo>
                  <a:pt x="0" y="0"/>
                </a:moveTo>
                <a:lnTo>
                  <a:pt x="3593827" y="0"/>
                </a:lnTo>
                <a:lnTo>
                  <a:pt x="3593827" y="2293515"/>
                </a:lnTo>
                <a:lnTo>
                  <a:pt x="0" y="22935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514637" y="3644364"/>
            <a:ext cx="9250478" cy="4384659"/>
          </a:xfrm>
          <a:custGeom>
            <a:avLst/>
            <a:gdLst/>
            <a:ahLst/>
            <a:cxnLst/>
            <a:rect r="r" b="b" t="t" l="l"/>
            <a:pathLst>
              <a:path h="4384659" w="9250478">
                <a:moveTo>
                  <a:pt x="0" y="0"/>
                </a:moveTo>
                <a:lnTo>
                  <a:pt x="9250478" y="0"/>
                </a:lnTo>
                <a:lnTo>
                  <a:pt x="9250478" y="4384659"/>
                </a:lnTo>
                <a:lnTo>
                  <a:pt x="0" y="4384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33127" y="5565884"/>
            <a:ext cx="1105344" cy="541618"/>
          </a:xfrm>
          <a:custGeom>
            <a:avLst/>
            <a:gdLst/>
            <a:ahLst/>
            <a:cxnLst/>
            <a:rect r="r" b="b" t="t" l="l"/>
            <a:pathLst>
              <a:path h="541618" w="1105344">
                <a:moveTo>
                  <a:pt x="0" y="0"/>
                </a:moveTo>
                <a:lnTo>
                  <a:pt x="1105343" y="0"/>
                </a:lnTo>
                <a:lnTo>
                  <a:pt x="1105343" y="541619"/>
                </a:lnTo>
                <a:lnTo>
                  <a:pt x="0" y="541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980319" y="8308470"/>
            <a:ext cx="217586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4" tooltip="https://www.ilga.gov/commission/jcar/admincode/077/07700820sections.html"/>
              </a:rPr>
              <a:t>Illinois Pool Codes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343340" y="4872691"/>
            <a:ext cx="1414680" cy="693193"/>
          </a:xfrm>
          <a:custGeom>
            <a:avLst/>
            <a:gdLst/>
            <a:ahLst/>
            <a:cxnLst/>
            <a:rect r="r" b="b" t="t" l="l"/>
            <a:pathLst>
              <a:path h="693193" w="1414680">
                <a:moveTo>
                  <a:pt x="0" y="0"/>
                </a:moveTo>
                <a:lnTo>
                  <a:pt x="1414681" y="0"/>
                </a:lnTo>
                <a:lnTo>
                  <a:pt x="1414681" y="693193"/>
                </a:lnTo>
                <a:lnTo>
                  <a:pt x="0" y="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11275663" y="2234723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11021270" y="233219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18522" y="2348509"/>
            <a:ext cx="9850956" cy="5589982"/>
            <a:chOff x="0" y="0"/>
            <a:chExt cx="2735057" cy="1552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67202" y="410391"/>
            <a:ext cx="3751320" cy="3751320"/>
          </a:xfrm>
          <a:custGeom>
            <a:avLst/>
            <a:gdLst/>
            <a:ahLst/>
            <a:cxnLst/>
            <a:rect r="r" b="b" t="t" l="l"/>
            <a:pathLst>
              <a:path h="3751320" w="3751320">
                <a:moveTo>
                  <a:pt x="0" y="0"/>
                </a:moveTo>
                <a:lnTo>
                  <a:pt x="3751320" y="0"/>
                </a:lnTo>
                <a:lnTo>
                  <a:pt x="3751320" y="3751320"/>
                </a:lnTo>
                <a:lnTo>
                  <a:pt x="0" y="375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55332" y="5431372"/>
            <a:ext cx="2741486" cy="4114800"/>
          </a:xfrm>
          <a:custGeom>
            <a:avLst/>
            <a:gdLst/>
            <a:ahLst/>
            <a:cxnLst/>
            <a:rect r="r" b="b" t="t" l="l"/>
            <a:pathLst>
              <a:path h="4114800" w="2741486">
                <a:moveTo>
                  <a:pt x="0" y="0"/>
                </a:moveTo>
                <a:lnTo>
                  <a:pt x="2741485" y="0"/>
                </a:lnTo>
                <a:lnTo>
                  <a:pt x="2741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833036" y="4027984"/>
            <a:ext cx="8621929" cy="2154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2"/>
              </a:lnSpc>
              <a:spcBef>
                <a:spcPct val="0"/>
              </a:spcBef>
            </a:pPr>
            <a:r>
              <a:rPr lang="en-US" sz="41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Lifeguards never have the luxury of “having a bad day” and laziness is not acceptable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6076660" y="4008420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5822266" y="4105894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862622" y="3343345"/>
            <a:ext cx="8562755" cy="869618"/>
            <a:chOff x="0" y="0"/>
            <a:chExt cx="2255211" cy="2290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Recognize the Symptoms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275357">
            <a:off x="6076660" y="5119998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2857">
            <a:off x="5822266" y="521747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862622" y="4501349"/>
            <a:ext cx="8562755" cy="869618"/>
            <a:chOff x="0" y="0"/>
            <a:chExt cx="2255211" cy="2290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Debrief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8275357">
            <a:off x="6076660" y="6227742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2857">
            <a:off x="5822266" y="6325215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8"/>
                </a:lnTo>
                <a:lnTo>
                  <a:pt x="0" y="93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62622" y="5659353"/>
            <a:ext cx="8562755" cy="869618"/>
            <a:chOff x="0" y="0"/>
            <a:chExt cx="225521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Listen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6076660" y="733548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5822266" y="743295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862622" y="8076302"/>
            <a:ext cx="8562755" cy="869618"/>
            <a:chOff x="0" y="0"/>
            <a:chExt cx="2255211" cy="2290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Prevent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8275357">
            <a:off x="6076660" y="8443229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42857">
            <a:off x="5822266" y="854070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4862622" y="6863784"/>
            <a:ext cx="8562755" cy="869618"/>
            <a:chOff x="0" y="0"/>
            <a:chExt cx="2255211" cy="22903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Reassure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-4705005" y="74777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803125" y="1815641"/>
            <a:ext cx="14681749" cy="88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CRITICAL INCIDENT STRESS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7667818">
            <a:off x="16585450" y="1859020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5" y="0"/>
                </a:lnTo>
                <a:lnTo>
                  <a:pt x="7014395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02223">
            <a:off x="14308279" y="-474999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275357">
            <a:off x="11275663" y="309301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2857">
            <a:off x="11021270" y="319048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87710" y="7874630"/>
            <a:ext cx="5362891" cy="4114800"/>
          </a:xfrm>
          <a:custGeom>
            <a:avLst/>
            <a:gdLst/>
            <a:ahLst/>
            <a:cxnLst/>
            <a:rect r="r" b="b" t="t" l="l"/>
            <a:pathLst>
              <a:path h="4114800" w="5362891">
                <a:moveTo>
                  <a:pt x="0" y="0"/>
                </a:moveTo>
                <a:lnTo>
                  <a:pt x="5362891" y="0"/>
                </a:lnTo>
                <a:lnTo>
                  <a:pt x="5362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02978" y="6381374"/>
            <a:ext cx="5468173" cy="4114800"/>
          </a:xfrm>
          <a:custGeom>
            <a:avLst/>
            <a:gdLst/>
            <a:ahLst/>
            <a:cxnLst/>
            <a:rect r="r" b="b" t="t" l="l"/>
            <a:pathLst>
              <a:path h="4114800" w="5468173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17510" y="741716"/>
            <a:ext cx="4413768" cy="6937161"/>
          </a:xfrm>
          <a:custGeom>
            <a:avLst/>
            <a:gdLst/>
            <a:ahLst/>
            <a:cxnLst/>
            <a:rect r="r" b="b" t="t" l="l"/>
            <a:pathLst>
              <a:path h="6937161" w="4413768">
                <a:moveTo>
                  <a:pt x="0" y="0"/>
                </a:moveTo>
                <a:lnTo>
                  <a:pt x="4413768" y="0"/>
                </a:lnTo>
                <a:lnTo>
                  <a:pt x="4413768" y="6937160"/>
                </a:lnTo>
                <a:lnTo>
                  <a:pt x="0" y="6937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22505" y="4138643"/>
            <a:ext cx="13842990" cy="13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12116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PARTIES!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63555" y="5885168"/>
            <a:ext cx="4560891" cy="1114833"/>
            <a:chOff x="0" y="0"/>
            <a:chExt cx="1317390" cy="3220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7390" cy="322014"/>
            </a:xfrm>
            <a:custGeom>
              <a:avLst/>
              <a:gdLst/>
              <a:ahLst/>
              <a:cxnLst/>
              <a:rect r="r" b="b" t="t" l="l"/>
              <a:pathLst>
                <a:path h="322014" w="1317390">
                  <a:moveTo>
                    <a:pt x="86570" y="0"/>
                  </a:moveTo>
                  <a:lnTo>
                    <a:pt x="1230820" y="0"/>
                  </a:lnTo>
                  <a:cubicBezTo>
                    <a:pt x="1278631" y="0"/>
                    <a:pt x="1317390" y="38759"/>
                    <a:pt x="1317390" y="86570"/>
                  </a:cubicBezTo>
                  <a:lnTo>
                    <a:pt x="1317390" y="235444"/>
                  </a:lnTo>
                  <a:cubicBezTo>
                    <a:pt x="1317390" y="258403"/>
                    <a:pt x="1308269" y="280423"/>
                    <a:pt x="1292034" y="296658"/>
                  </a:cubicBezTo>
                  <a:cubicBezTo>
                    <a:pt x="1275799" y="312893"/>
                    <a:pt x="1253779" y="322014"/>
                    <a:pt x="1230820" y="322014"/>
                  </a:cubicBezTo>
                  <a:lnTo>
                    <a:pt x="86570" y="322014"/>
                  </a:lnTo>
                  <a:cubicBezTo>
                    <a:pt x="38759" y="322014"/>
                    <a:pt x="0" y="283255"/>
                    <a:pt x="0" y="235444"/>
                  </a:cubicBezTo>
                  <a:lnTo>
                    <a:pt x="0" y="86570"/>
                  </a:lnTo>
                  <a:cubicBezTo>
                    <a:pt x="0" y="38759"/>
                    <a:pt x="38759" y="0"/>
                    <a:pt x="8657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317390" cy="37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BE COURTEOUS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INFORM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EDUCATE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ENFORCE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025179" y="839043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133924" y="3811095"/>
            <a:ext cx="3258507" cy="3605541"/>
          </a:xfrm>
          <a:custGeom>
            <a:avLst/>
            <a:gdLst/>
            <a:ahLst/>
            <a:cxnLst/>
            <a:rect r="r" b="b" t="t" l="l"/>
            <a:pathLst>
              <a:path h="3605541" w="3258507">
                <a:moveTo>
                  <a:pt x="0" y="0"/>
                </a:moveTo>
                <a:lnTo>
                  <a:pt x="3258507" y="0"/>
                </a:lnTo>
                <a:lnTo>
                  <a:pt x="3258507" y="3605540"/>
                </a:lnTo>
                <a:lnTo>
                  <a:pt x="0" y="36055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397277" y="3923189"/>
            <a:ext cx="3493446" cy="3493446"/>
          </a:xfrm>
          <a:custGeom>
            <a:avLst/>
            <a:gdLst/>
            <a:ahLst/>
            <a:cxnLst/>
            <a:rect r="r" b="b" t="t" l="l"/>
            <a:pathLst>
              <a:path h="3493446" w="3493446">
                <a:moveTo>
                  <a:pt x="0" y="0"/>
                </a:moveTo>
                <a:lnTo>
                  <a:pt x="3493446" y="0"/>
                </a:lnTo>
                <a:lnTo>
                  <a:pt x="3493446" y="3493446"/>
                </a:lnTo>
                <a:lnTo>
                  <a:pt x="0" y="34934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470479" y="4327323"/>
            <a:ext cx="3979791" cy="3089313"/>
          </a:xfrm>
          <a:custGeom>
            <a:avLst/>
            <a:gdLst/>
            <a:ahLst/>
            <a:cxnLst/>
            <a:rect r="r" b="b" t="t" l="l"/>
            <a:pathLst>
              <a:path h="3089313" w="3979791">
                <a:moveTo>
                  <a:pt x="0" y="0"/>
                </a:moveTo>
                <a:lnTo>
                  <a:pt x="3979790" y="0"/>
                </a:lnTo>
                <a:lnTo>
                  <a:pt x="3979790" y="3089312"/>
                </a:lnTo>
                <a:lnTo>
                  <a:pt x="0" y="3089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3781256" y="893405"/>
            <a:ext cx="10679118" cy="179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CUSTOMER SERVICE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7152">
            <a:off x="15169999" y="-1103123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2" y="0"/>
                </a:lnTo>
                <a:lnTo>
                  <a:pt x="6236002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712090">
            <a:off x="755289" y="-4813581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53701">
            <a:off x="-3448884" y="5537396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43650" y="3222978"/>
            <a:ext cx="9200701" cy="272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32"/>
              </a:lnSpc>
            </a:pPr>
            <a:r>
              <a:rPr lang="en-US" sz="184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THANK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85009" y="5712268"/>
            <a:ext cx="5517981" cy="229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32"/>
              </a:lnSpc>
            </a:pPr>
            <a:r>
              <a:rPr lang="en-US" sz="184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11275663" y="2234723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11021270" y="233219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16871" y="321595"/>
            <a:ext cx="4442429" cy="4114800"/>
          </a:xfrm>
          <a:custGeom>
            <a:avLst/>
            <a:gdLst/>
            <a:ahLst/>
            <a:cxnLst/>
            <a:rect r="r" b="b" t="t" l="l"/>
            <a:pathLst>
              <a:path h="4114800" w="4442429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5160">
            <a:off x="-933340" y="4594165"/>
            <a:ext cx="4689231" cy="4114800"/>
          </a:xfrm>
          <a:custGeom>
            <a:avLst/>
            <a:gdLst/>
            <a:ahLst/>
            <a:cxnLst/>
            <a:rect r="r" b="b" t="t" l="l"/>
            <a:pathLst>
              <a:path h="4114800" w="4689231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218522" y="3049506"/>
            <a:ext cx="9850956" cy="5589982"/>
            <a:chOff x="0" y="0"/>
            <a:chExt cx="2735057" cy="15520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622718" y="1520284"/>
            <a:ext cx="5042563" cy="1097913"/>
            <a:chOff x="0" y="0"/>
            <a:chExt cx="1328082" cy="2891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8082" cy="289162"/>
            </a:xfrm>
            <a:custGeom>
              <a:avLst/>
              <a:gdLst/>
              <a:ahLst/>
              <a:cxnLst/>
              <a:rect r="r" b="b" t="t" l="l"/>
              <a:pathLst>
                <a:path h="289162" w="1328082">
                  <a:moveTo>
                    <a:pt x="78301" y="0"/>
                  </a:moveTo>
                  <a:lnTo>
                    <a:pt x="1249781" y="0"/>
                  </a:lnTo>
                  <a:cubicBezTo>
                    <a:pt x="1293026" y="0"/>
                    <a:pt x="1328082" y="35057"/>
                    <a:pt x="1328082" y="78301"/>
                  </a:cubicBezTo>
                  <a:lnTo>
                    <a:pt x="1328082" y="210861"/>
                  </a:lnTo>
                  <a:cubicBezTo>
                    <a:pt x="1328082" y="254106"/>
                    <a:pt x="1293026" y="289162"/>
                    <a:pt x="1249781" y="289162"/>
                  </a:cubicBezTo>
                  <a:lnTo>
                    <a:pt x="78301" y="289162"/>
                  </a:lnTo>
                  <a:cubicBezTo>
                    <a:pt x="35057" y="289162"/>
                    <a:pt x="0" y="254106"/>
                    <a:pt x="0" y="210861"/>
                  </a:cubicBezTo>
                  <a:lnTo>
                    <a:pt x="0" y="78301"/>
                  </a:lnTo>
                  <a:cubicBezTo>
                    <a:pt x="0" y="35057"/>
                    <a:pt x="35057" y="0"/>
                    <a:pt x="78301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04775"/>
              <a:ext cx="1328082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MODEL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833036" y="4087838"/>
            <a:ext cx="8621929" cy="3389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2"/>
              </a:lnSpc>
              <a:spcBef>
                <a:spcPct val="0"/>
              </a:spcBef>
            </a:pPr>
            <a:r>
              <a:rPr lang="en-US" sz="64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“Treat others the way you want to be treated.”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2447" y="5936563"/>
            <a:ext cx="3255836" cy="4114800"/>
          </a:xfrm>
          <a:custGeom>
            <a:avLst/>
            <a:gdLst/>
            <a:ahLst/>
            <a:cxnLst/>
            <a:rect r="r" b="b" t="t" l="l"/>
            <a:pathLst>
              <a:path h="4114800" w="3255836">
                <a:moveTo>
                  <a:pt x="0" y="0"/>
                </a:moveTo>
                <a:lnTo>
                  <a:pt x="3255836" y="0"/>
                </a:lnTo>
                <a:lnTo>
                  <a:pt x="3255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ALWAYS AWARE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ADVOCATE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REASON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025179" y="839043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136121" y="3964647"/>
            <a:ext cx="3383010" cy="3298435"/>
          </a:xfrm>
          <a:custGeom>
            <a:avLst/>
            <a:gdLst/>
            <a:ahLst/>
            <a:cxnLst/>
            <a:rect r="r" b="b" t="t" l="l"/>
            <a:pathLst>
              <a:path h="3298435" w="3383010">
                <a:moveTo>
                  <a:pt x="0" y="0"/>
                </a:moveTo>
                <a:lnTo>
                  <a:pt x="3383010" y="0"/>
                </a:lnTo>
                <a:lnTo>
                  <a:pt x="3383010" y="3298435"/>
                </a:lnTo>
                <a:lnTo>
                  <a:pt x="0" y="3298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7202111" y="3905350"/>
            <a:ext cx="3837408" cy="3357732"/>
          </a:xfrm>
          <a:custGeom>
            <a:avLst/>
            <a:gdLst/>
            <a:ahLst/>
            <a:cxnLst/>
            <a:rect r="r" b="b" t="t" l="l"/>
            <a:pathLst>
              <a:path h="3357732" w="3837408">
                <a:moveTo>
                  <a:pt x="0" y="0"/>
                </a:moveTo>
                <a:lnTo>
                  <a:pt x="3837408" y="0"/>
                </a:lnTo>
                <a:lnTo>
                  <a:pt x="3837408" y="3357732"/>
                </a:lnTo>
                <a:lnTo>
                  <a:pt x="0" y="33577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843777" y="3899552"/>
            <a:ext cx="3233194" cy="3363530"/>
          </a:xfrm>
          <a:custGeom>
            <a:avLst/>
            <a:gdLst/>
            <a:ahLst/>
            <a:cxnLst/>
            <a:rect r="r" b="b" t="t" l="l"/>
            <a:pathLst>
              <a:path h="3363530" w="3233194">
                <a:moveTo>
                  <a:pt x="0" y="0"/>
                </a:moveTo>
                <a:lnTo>
                  <a:pt x="3233194" y="0"/>
                </a:lnTo>
                <a:lnTo>
                  <a:pt x="3233194" y="3363530"/>
                </a:lnTo>
                <a:lnTo>
                  <a:pt x="0" y="33635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2165430" y="570367"/>
            <a:ext cx="13957882" cy="248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LIFEGUARD INTERACTIONS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72573" y="3549480"/>
            <a:ext cx="7506974" cy="1301921"/>
            <a:chOff x="0" y="0"/>
            <a:chExt cx="2084265" cy="3614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Plan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08453" y="3436321"/>
            <a:ext cx="1528239" cy="152823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1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311539" y="2076610"/>
            <a:ext cx="11664922" cy="88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INSERVICES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772573" y="5324221"/>
            <a:ext cx="7506974" cy="1301921"/>
            <a:chOff x="0" y="0"/>
            <a:chExt cx="2084265" cy="3614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Use your resources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008453" y="5211062"/>
            <a:ext cx="1528239" cy="152823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72573" y="7100110"/>
            <a:ext cx="7506974" cy="1301921"/>
            <a:chOff x="0" y="0"/>
            <a:chExt cx="2084265" cy="3614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Don’t be afraid to be unsure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008453" y="6986951"/>
            <a:ext cx="1528239" cy="152823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3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3641278" y="4232604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651147" y="-970037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3" y="0"/>
                </a:lnTo>
                <a:lnTo>
                  <a:pt x="6236003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7811577">
            <a:off x="6155553" y="4600490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504385">
            <a:off x="5954111" y="47400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7811577">
            <a:off x="6155553" y="6352051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3"/>
                </a:lnTo>
                <a:lnTo>
                  <a:pt x="0" y="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504385">
            <a:off x="5954111" y="649163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7811577">
            <a:off x="6155553" y="8131427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3"/>
                </a:lnTo>
                <a:lnTo>
                  <a:pt x="0" y="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504385">
            <a:off x="5954111" y="8271009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6076660" y="4995622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5822266" y="5093096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862622" y="4330546"/>
            <a:ext cx="8562755" cy="869618"/>
            <a:chOff x="0" y="0"/>
            <a:chExt cx="2255211" cy="2290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Experts at the skills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275357">
            <a:off x="6076660" y="6107200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2857">
            <a:off x="5822266" y="6204674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862622" y="5488551"/>
            <a:ext cx="8562755" cy="869618"/>
            <a:chOff x="0" y="0"/>
            <a:chExt cx="2255211" cy="2290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Communicate with Managers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8275357">
            <a:off x="6076660" y="7214944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2857">
            <a:off x="5822266" y="731241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62622" y="6646555"/>
            <a:ext cx="8562755" cy="869618"/>
            <a:chOff x="0" y="0"/>
            <a:chExt cx="225521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Plan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6076660" y="8322687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5822266" y="8420161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275357">
            <a:off x="6076660" y="8443229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342857">
            <a:off x="5822266" y="854070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4705005" y="74777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803125" y="2402858"/>
            <a:ext cx="14681749" cy="1641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HEADGUARDS’ ROLE IN INSERVICES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7667818">
            <a:off x="16585450" y="1859020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5" y="0"/>
                </a:lnTo>
                <a:lnTo>
                  <a:pt x="7014395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2447" y="5936563"/>
            <a:ext cx="3255836" cy="4114800"/>
          </a:xfrm>
          <a:custGeom>
            <a:avLst/>
            <a:gdLst/>
            <a:ahLst/>
            <a:cxnLst/>
            <a:rect r="r" b="b" t="t" l="l"/>
            <a:pathLst>
              <a:path h="4114800" w="3255836">
                <a:moveTo>
                  <a:pt x="0" y="0"/>
                </a:moveTo>
                <a:lnTo>
                  <a:pt x="3255836" y="0"/>
                </a:lnTo>
                <a:lnTo>
                  <a:pt x="3255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PREPARED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CONFIDENT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073960" y="7597496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CONCISE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011153" y="3675644"/>
            <a:ext cx="3583260" cy="3583260"/>
          </a:xfrm>
          <a:custGeom>
            <a:avLst/>
            <a:gdLst/>
            <a:ahLst/>
            <a:cxnLst/>
            <a:rect r="r" b="b" t="t" l="l"/>
            <a:pathLst>
              <a:path h="3583260" w="3583260">
                <a:moveTo>
                  <a:pt x="0" y="0"/>
                </a:moveTo>
                <a:lnTo>
                  <a:pt x="3583260" y="0"/>
                </a:lnTo>
                <a:lnTo>
                  <a:pt x="3583260" y="3583260"/>
                </a:lnTo>
                <a:lnTo>
                  <a:pt x="0" y="3583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7160047" y="3899552"/>
            <a:ext cx="3967906" cy="3135443"/>
          </a:xfrm>
          <a:custGeom>
            <a:avLst/>
            <a:gdLst/>
            <a:ahLst/>
            <a:cxnLst/>
            <a:rect r="r" b="b" t="t" l="l"/>
            <a:pathLst>
              <a:path h="3135443" w="3967906">
                <a:moveTo>
                  <a:pt x="0" y="0"/>
                </a:moveTo>
                <a:lnTo>
                  <a:pt x="3967906" y="0"/>
                </a:lnTo>
                <a:lnTo>
                  <a:pt x="3967906" y="3135443"/>
                </a:lnTo>
                <a:lnTo>
                  <a:pt x="0" y="3135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740886" y="3712695"/>
            <a:ext cx="3438975" cy="3509158"/>
          </a:xfrm>
          <a:custGeom>
            <a:avLst/>
            <a:gdLst/>
            <a:ahLst/>
            <a:cxnLst/>
            <a:rect r="r" b="b" t="t" l="l"/>
            <a:pathLst>
              <a:path h="3509158" w="3438975">
                <a:moveTo>
                  <a:pt x="0" y="0"/>
                </a:moveTo>
                <a:lnTo>
                  <a:pt x="3438976" y="0"/>
                </a:lnTo>
                <a:lnTo>
                  <a:pt x="3438976" y="3509158"/>
                </a:lnTo>
                <a:lnTo>
                  <a:pt x="0" y="3509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4662447" y="775992"/>
            <a:ext cx="9168186" cy="1554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COMMUNICATION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02223">
            <a:off x="14308279" y="-474999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275357">
            <a:off x="11275663" y="309301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2857">
            <a:off x="11021270" y="319048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87710" y="7874630"/>
            <a:ext cx="5362891" cy="4114800"/>
          </a:xfrm>
          <a:custGeom>
            <a:avLst/>
            <a:gdLst/>
            <a:ahLst/>
            <a:cxnLst/>
            <a:rect r="r" b="b" t="t" l="l"/>
            <a:pathLst>
              <a:path h="4114800" w="5362891">
                <a:moveTo>
                  <a:pt x="0" y="0"/>
                </a:moveTo>
                <a:lnTo>
                  <a:pt x="5362891" y="0"/>
                </a:lnTo>
                <a:lnTo>
                  <a:pt x="5362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02978" y="6381374"/>
            <a:ext cx="5468173" cy="4114800"/>
          </a:xfrm>
          <a:custGeom>
            <a:avLst/>
            <a:gdLst/>
            <a:ahLst/>
            <a:cxnLst/>
            <a:rect r="r" b="b" t="t" l="l"/>
            <a:pathLst>
              <a:path h="4114800" w="5468173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17510" y="741716"/>
            <a:ext cx="4413768" cy="6937161"/>
          </a:xfrm>
          <a:custGeom>
            <a:avLst/>
            <a:gdLst/>
            <a:ahLst/>
            <a:cxnLst/>
            <a:rect r="r" b="b" t="t" l="l"/>
            <a:pathLst>
              <a:path h="6937161" w="4413768">
                <a:moveTo>
                  <a:pt x="0" y="0"/>
                </a:moveTo>
                <a:lnTo>
                  <a:pt x="4413768" y="0"/>
                </a:lnTo>
                <a:lnTo>
                  <a:pt x="4413768" y="6937160"/>
                </a:lnTo>
                <a:lnTo>
                  <a:pt x="0" y="6937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22505" y="3510482"/>
            <a:ext cx="13842990" cy="253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12116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GUARD OF THE MONTH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63555" y="6046582"/>
            <a:ext cx="4560891" cy="1114833"/>
            <a:chOff x="0" y="0"/>
            <a:chExt cx="1317390" cy="3220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7390" cy="322014"/>
            </a:xfrm>
            <a:custGeom>
              <a:avLst/>
              <a:gdLst/>
              <a:ahLst/>
              <a:cxnLst/>
              <a:rect r="r" b="b" t="t" l="l"/>
              <a:pathLst>
                <a:path h="322014" w="1317390">
                  <a:moveTo>
                    <a:pt x="86570" y="0"/>
                  </a:moveTo>
                  <a:lnTo>
                    <a:pt x="1230820" y="0"/>
                  </a:lnTo>
                  <a:cubicBezTo>
                    <a:pt x="1278631" y="0"/>
                    <a:pt x="1317390" y="38759"/>
                    <a:pt x="1317390" y="86570"/>
                  </a:cubicBezTo>
                  <a:lnTo>
                    <a:pt x="1317390" y="235444"/>
                  </a:lnTo>
                  <a:cubicBezTo>
                    <a:pt x="1317390" y="258403"/>
                    <a:pt x="1308269" y="280423"/>
                    <a:pt x="1292034" y="296658"/>
                  </a:cubicBezTo>
                  <a:cubicBezTo>
                    <a:pt x="1275799" y="312893"/>
                    <a:pt x="1253779" y="322014"/>
                    <a:pt x="1230820" y="322014"/>
                  </a:cubicBezTo>
                  <a:lnTo>
                    <a:pt x="86570" y="322014"/>
                  </a:lnTo>
                  <a:cubicBezTo>
                    <a:pt x="38759" y="322014"/>
                    <a:pt x="0" y="283255"/>
                    <a:pt x="0" y="235444"/>
                  </a:cubicBezTo>
                  <a:lnTo>
                    <a:pt x="0" y="86570"/>
                  </a:lnTo>
                  <a:cubicBezTo>
                    <a:pt x="0" y="38759"/>
                    <a:pt x="38759" y="0"/>
                    <a:pt x="8657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317390" cy="37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OPPORTUNITIES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33127" y="1754521"/>
            <a:ext cx="8821747" cy="1097913"/>
            <a:chOff x="0" y="0"/>
            <a:chExt cx="2323423" cy="28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23423" cy="289162"/>
            </a:xfrm>
            <a:custGeom>
              <a:avLst/>
              <a:gdLst/>
              <a:ahLst/>
              <a:cxnLst/>
              <a:rect r="r" b="b" t="t" l="l"/>
              <a:pathLst>
                <a:path h="289162" w="2323423">
                  <a:moveTo>
                    <a:pt x="44757" y="0"/>
                  </a:moveTo>
                  <a:lnTo>
                    <a:pt x="2278666" y="0"/>
                  </a:lnTo>
                  <a:cubicBezTo>
                    <a:pt x="2290536" y="0"/>
                    <a:pt x="2301920" y="4715"/>
                    <a:pt x="2310314" y="13109"/>
                  </a:cubicBezTo>
                  <a:cubicBezTo>
                    <a:pt x="2318708" y="21503"/>
                    <a:pt x="2323423" y="32887"/>
                    <a:pt x="2323423" y="44757"/>
                  </a:cubicBezTo>
                  <a:lnTo>
                    <a:pt x="2323423" y="244405"/>
                  </a:lnTo>
                  <a:cubicBezTo>
                    <a:pt x="2323423" y="256275"/>
                    <a:pt x="2318708" y="267659"/>
                    <a:pt x="2310314" y="276053"/>
                  </a:cubicBezTo>
                  <a:cubicBezTo>
                    <a:pt x="2301920" y="284447"/>
                    <a:pt x="2290536" y="289162"/>
                    <a:pt x="2278666" y="289162"/>
                  </a:cubicBezTo>
                  <a:lnTo>
                    <a:pt x="44757" y="289162"/>
                  </a:lnTo>
                  <a:cubicBezTo>
                    <a:pt x="32887" y="289162"/>
                    <a:pt x="21503" y="284447"/>
                    <a:pt x="13109" y="276053"/>
                  </a:cubicBezTo>
                  <a:cubicBezTo>
                    <a:pt x="4715" y="267659"/>
                    <a:pt x="0" y="256275"/>
                    <a:pt x="0" y="244405"/>
                  </a:cubicBezTo>
                  <a:lnTo>
                    <a:pt x="0" y="44757"/>
                  </a:lnTo>
                  <a:cubicBezTo>
                    <a:pt x="0" y="32887"/>
                    <a:pt x="4715" y="21503"/>
                    <a:pt x="13109" y="13109"/>
                  </a:cubicBezTo>
                  <a:cubicBezTo>
                    <a:pt x="21503" y="4715"/>
                    <a:pt x="32887" y="0"/>
                    <a:pt x="44757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2323423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DOCUMENT EVERYTHING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43343" y="5632326"/>
            <a:ext cx="3089783" cy="3089783"/>
          </a:xfrm>
          <a:custGeom>
            <a:avLst/>
            <a:gdLst/>
            <a:ahLst/>
            <a:cxnLst/>
            <a:rect r="r" b="b" t="t" l="l"/>
            <a:pathLst>
              <a:path h="3089783" w="3089783">
                <a:moveTo>
                  <a:pt x="0" y="0"/>
                </a:moveTo>
                <a:lnTo>
                  <a:pt x="3089784" y="0"/>
                </a:lnTo>
                <a:lnTo>
                  <a:pt x="3089784" y="3089783"/>
                </a:lnTo>
                <a:lnTo>
                  <a:pt x="0" y="3089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11832" y="1217968"/>
            <a:ext cx="3647468" cy="3647468"/>
          </a:xfrm>
          <a:custGeom>
            <a:avLst/>
            <a:gdLst/>
            <a:ahLst/>
            <a:cxnLst/>
            <a:rect r="r" b="b" t="t" l="l"/>
            <a:pathLst>
              <a:path h="3647468" w="3647468">
                <a:moveTo>
                  <a:pt x="0" y="0"/>
                </a:moveTo>
                <a:lnTo>
                  <a:pt x="3647468" y="0"/>
                </a:lnTo>
                <a:lnTo>
                  <a:pt x="3647468" y="3647468"/>
                </a:lnTo>
                <a:lnTo>
                  <a:pt x="0" y="3647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18522" y="3041702"/>
            <a:ext cx="9850956" cy="5589982"/>
            <a:chOff x="0" y="0"/>
            <a:chExt cx="2735057" cy="15520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4733127" y="3349412"/>
            <a:ext cx="8821747" cy="4974563"/>
          </a:xfrm>
          <a:custGeom>
            <a:avLst/>
            <a:gdLst/>
            <a:ahLst/>
            <a:cxnLst/>
            <a:rect r="r" b="b" t="t" l="l"/>
            <a:pathLst>
              <a:path h="4974563" w="8821747">
                <a:moveTo>
                  <a:pt x="0" y="0"/>
                </a:moveTo>
                <a:lnTo>
                  <a:pt x="8821746" y="0"/>
                </a:lnTo>
                <a:lnTo>
                  <a:pt x="8821746" y="4974563"/>
                </a:lnTo>
                <a:lnTo>
                  <a:pt x="0" y="4974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08141">
            <a:off x="-529921" y="-198041"/>
            <a:ext cx="3888713" cy="3436650"/>
          </a:xfrm>
          <a:custGeom>
            <a:avLst/>
            <a:gdLst/>
            <a:ahLst/>
            <a:cxnLst/>
            <a:rect r="r" b="b" t="t" l="l"/>
            <a:pathLst>
              <a:path h="3436650" w="3888713">
                <a:moveTo>
                  <a:pt x="0" y="0"/>
                </a:moveTo>
                <a:lnTo>
                  <a:pt x="3888712" y="0"/>
                </a:lnTo>
                <a:lnTo>
                  <a:pt x="3888712" y="3436650"/>
                </a:lnTo>
                <a:lnTo>
                  <a:pt x="0" y="3436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07251" y="7575352"/>
            <a:ext cx="3593826" cy="2293515"/>
          </a:xfrm>
          <a:custGeom>
            <a:avLst/>
            <a:gdLst/>
            <a:ahLst/>
            <a:cxnLst/>
            <a:rect r="r" b="b" t="t" l="l"/>
            <a:pathLst>
              <a:path h="2293515" w="3593826">
                <a:moveTo>
                  <a:pt x="0" y="0"/>
                </a:moveTo>
                <a:lnTo>
                  <a:pt x="3593827" y="0"/>
                </a:lnTo>
                <a:lnTo>
                  <a:pt x="3593827" y="2293515"/>
                </a:lnTo>
                <a:lnTo>
                  <a:pt x="0" y="2293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77348" y="8000760"/>
            <a:ext cx="217586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ilga.gov/commission/jcar/admincode/077/07700820sections.html"/>
              </a:rPr>
              <a:t>Illinois Pool Codes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49541" y="1520284"/>
            <a:ext cx="8988919" cy="1097913"/>
            <a:chOff x="0" y="0"/>
            <a:chExt cx="2367452" cy="28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7452" cy="289162"/>
            </a:xfrm>
            <a:custGeom>
              <a:avLst/>
              <a:gdLst/>
              <a:ahLst/>
              <a:cxnLst/>
              <a:rect r="r" b="b" t="t" l="l"/>
              <a:pathLst>
                <a:path h="289162" w="2367452">
                  <a:moveTo>
                    <a:pt x="43925" y="0"/>
                  </a:moveTo>
                  <a:lnTo>
                    <a:pt x="2323527" y="0"/>
                  </a:lnTo>
                  <a:cubicBezTo>
                    <a:pt x="2347786" y="0"/>
                    <a:pt x="2367452" y="19666"/>
                    <a:pt x="2367452" y="43925"/>
                  </a:cubicBezTo>
                  <a:lnTo>
                    <a:pt x="2367452" y="245237"/>
                  </a:lnTo>
                  <a:cubicBezTo>
                    <a:pt x="2367452" y="256887"/>
                    <a:pt x="2362824" y="268059"/>
                    <a:pt x="2354587" y="276297"/>
                  </a:cubicBezTo>
                  <a:cubicBezTo>
                    <a:pt x="2346349" y="284534"/>
                    <a:pt x="2335176" y="289162"/>
                    <a:pt x="2323527" y="289162"/>
                  </a:cubicBezTo>
                  <a:lnTo>
                    <a:pt x="43925" y="289162"/>
                  </a:lnTo>
                  <a:cubicBezTo>
                    <a:pt x="32275" y="289162"/>
                    <a:pt x="21103" y="284534"/>
                    <a:pt x="12865" y="276297"/>
                  </a:cubicBezTo>
                  <a:cubicBezTo>
                    <a:pt x="4628" y="268059"/>
                    <a:pt x="0" y="256887"/>
                    <a:pt x="0" y="245237"/>
                  </a:cubicBezTo>
                  <a:lnTo>
                    <a:pt x="0" y="43925"/>
                  </a:lnTo>
                  <a:cubicBezTo>
                    <a:pt x="0" y="32275"/>
                    <a:pt x="4628" y="21103"/>
                    <a:pt x="12865" y="12865"/>
                  </a:cubicBezTo>
                  <a:cubicBezTo>
                    <a:pt x="21103" y="4628"/>
                    <a:pt x="32275" y="0"/>
                    <a:pt x="43925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2367452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DOCUMENT EVERYTHING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317543" y="2813221"/>
            <a:ext cx="5652913" cy="6617193"/>
            <a:chOff x="0" y="0"/>
            <a:chExt cx="1401498" cy="1640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1498" cy="1640567"/>
            </a:xfrm>
            <a:custGeom>
              <a:avLst/>
              <a:gdLst/>
              <a:ahLst/>
              <a:cxnLst/>
              <a:rect r="r" b="b" t="t" l="l"/>
              <a:pathLst>
                <a:path h="1640567" w="1401498">
                  <a:moveTo>
                    <a:pt x="76695" y="0"/>
                  </a:moveTo>
                  <a:lnTo>
                    <a:pt x="1324803" y="0"/>
                  </a:lnTo>
                  <a:cubicBezTo>
                    <a:pt x="1367160" y="0"/>
                    <a:pt x="1401498" y="34337"/>
                    <a:pt x="1401498" y="76695"/>
                  </a:cubicBezTo>
                  <a:lnTo>
                    <a:pt x="1401498" y="1563872"/>
                  </a:lnTo>
                  <a:cubicBezTo>
                    <a:pt x="1401498" y="1584213"/>
                    <a:pt x="1393417" y="1603720"/>
                    <a:pt x="1379034" y="1618103"/>
                  </a:cubicBezTo>
                  <a:cubicBezTo>
                    <a:pt x="1364651" y="1632486"/>
                    <a:pt x="1345144" y="1640567"/>
                    <a:pt x="1324803" y="1640567"/>
                  </a:cubicBezTo>
                  <a:lnTo>
                    <a:pt x="76695" y="1640567"/>
                  </a:lnTo>
                  <a:cubicBezTo>
                    <a:pt x="56354" y="1640567"/>
                    <a:pt x="36846" y="1632486"/>
                    <a:pt x="22463" y="1618103"/>
                  </a:cubicBezTo>
                  <a:cubicBezTo>
                    <a:pt x="8080" y="1603720"/>
                    <a:pt x="0" y="1584213"/>
                    <a:pt x="0" y="1563872"/>
                  </a:cubicBezTo>
                  <a:lnTo>
                    <a:pt x="0" y="76695"/>
                  </a:lnTo>
                  <a:cubicBezTo>
                    <a:pt x="0" y="56354"/>
                    <a:pt x="8080" y="36846"/>
                    <a:pt x="22463" y="22463"/>
                  </a:cubicBezTo>
                  <a:cubicBezTo>
                    <a:pt x="36846" y="8080"/>
                    <a:pt x="56354" y="0"/>
                    <a:pt x="76695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01498" cy="1678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51607" y="3103044"/>
            <a:ext cx="5184787" cy="6037548"/>
          </a:xfrm>
          <a:custGeom>
            <a:avLst/>
            <a:gdLst/>
            <a:ahLst/>
            <a:cxnLst/>
            <a:rect r="r" b="b" t="t" l="l"/>
            <a:pathLst>
              <a:path h="6037548" w="5184787">
                <a:moveTo>
                  <a:pt x="0" y="0"/>
                </a:moveTo>
                <a:lnTo>
                  <a:pt x="5184786" y="0"/>
                </a:lnTo>
                <a:lnTo>
                  <a:pt x="5184786" y="6037547"/>
                </a:lnTo>
                <a:lnTo>
                  <a:pt x="0" y="60375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31096">
            <a:off x="563475" y="675035"/>
            <a:ext cx="4027360" cy="4114800"/>
          </a:xfrm>
          <a:custGeom>
            <a:avLst/>
            <a:gdLst/>
            <a:ahLst/>
            <a:cxnLst/>
            <a:rect r="r" b="b" t="t" l="l"/>
            <a:pathLst>
              <a:path h="4114800" w="4027360">
                <a:moveTo>
                  <a:pt x="0" y="0"/>
                </a:moveTo>
                <a:lnTo>
                  <a:pt x="4027361" y="0"/>
                </a:lnTo>
                <a:lnTo>
                  <a:pt x="40273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46202">
            <a:off x="13173200" y="6113774"/>
            <a:ext cx="3814226" cy="2940421"/>
          </a:xfrm>
          <a:custGeom>
            <a:avLst/>
            <a:gdLst/>
            <a:ahLst/>
            <a:cxnLst/>
            <a:rect r="r" b="b" t="t" l="l"/>
            <a:pathLst>
              <a:path h="2940421" w="3814226">
                <a:moveTo>
                  <a:pt x="0" y="0"/>
                </a:moveTo>
                <a:lnTo>
                  <a:pt x="3814225" y="0"/>
                </a:lnTo>
                <a:lnTo>
                  <a:pt x="3814225" y="2940421"/>
                </a:lnTo>
                <a:lnTo>
                  <a:pt x="0" y="29404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DAGmJVXH9Vc</dc:identifier>
  <dcterms:modified xsi:type="dcterms:W3CDTF">2011-08-01T06:04:30Z</dcterms:modified>
  <cp:revision>1</cp:revision>
  <dc:title>Training Presentation</dc:title>
</cp:coreProperties>
</file>